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9"/>
  </p:notesMasterIdLst>
  <p:handoutMasterIdLst>
    <p:handoutMasterId r:id="rId10"/>
  </p:handoutMasterIdLst>
  <p:sldIdLst>
    <p:sldId id="269" r:id="rId3"/>
    <p:sldId id="275" r:id="rId4"/>
    <p:sldId id="274" r:id="rId5"/>
    <p:sldId id="270" r:id="rId6"/>
    <p:sldId id="276"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306" y="78"/>
      </p:cViewPr>
      <p:guideLst/>
    </p:cSldViewPr>
  </p:slideViewPr>
  <p:notesTextViewPr>
    <p:cViewPr>
      <p:scale>
        <a:sx n="3" d="2"/>
        <a:sy n="3" d="2"/>
      </p:scale>
      <p:origin x="0" y="0"/>
    </p:cViewPr>
  </p:notesTextViewPr>
  <p:notesViewPr>
    <p:cSldViewPr snapToGrid="0" showGuides="1">
      <p:cViewPr varScale="1">
        <p:scale>
          <a:sx n="76" d="100"/>
          <a:sy n="76" d="100"/>
        </p:scale>
        <p:origin x="168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DF4E22-E98E-4F6B-977F-447F402EDE8D}" type="datetimeFigureOut">
              <a:rPr lang="en-US" smtClean="0"/>
              <a:t>8/17/2016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DC7F4F-41CA-4B09-9309-82952A673BCD}" type="slidenum">
              <a:rPr lang="en-US" smtClean="0"/>
              <a:t>‹#›</a:t>
            </a:fld>
            <a:endParaRPr lang="en-US"/>
          </a:p>
        </p:txBody>
      </p:sp>
    </p:spTree>
    <p:extLst>
      <p:ext uri="{BB962C8B-B14F-4D97-AF65-F5344CB8AC3E}">
        <p14:creationId xmlns:p14="http://schemas.microsoft.com/office/powerpoint/2010/main" val="1899143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2AA3D-838A-4524-93AE-BB6F4B6FC72A}" type="datetimeFigureOut">
              <a:rPr lang="en-US" smtClean="0"/>
              <a:t>8/17/2016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45297-9661-4111-AC4D-7C1869DFF06C}" type="slidenum">
              <a:rPr lang="en-US" smtClean="0"/>
              <a:t>‹#›</a:t>
            </a:fld>
            <a:endParaRPr lang="en-US"/>
          </a:p>
        </p:txBody>
      </p:sp>
    </p:spTree>
    <p:extLst>
      <p:ext uri="{BB962C8B-B14F-4D97-AF65-F5344CB8AC3E}">
        <p14:creationId xmlns:p14="http://schemas.microsoft.com/office/powerpoint/2010/main" val="419294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7122DBBA-1787-4CE6-B7BF-1BA9AA2D12C8}" type="datetimeFigureOut">
              <a:rPr lang="en-US" smtClean="0"/>
              <a:pPr/>
              <a:t>8/17/2016</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2FB8604-3E91-4806-A5CC-428F0C480F73}" type="slidenum">
              <a:rPr lang="en-US" smtClean="0"/>
              <a:pPr/>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 name="Title 1"/>
          <p:cNvSpPr>
            <a:spLocks noGrp="1"/>
          </p:cNvSpPr>
          <p:nvPr>
            <p:ph type="ctrTitle"/>
          </p:nvPr>
        </p:nvSpPr>
        <p:spPr>
          <a:xfrm>
            <a:off x="1524000" y="1041400"/>
            <a:ext cx="9144000" cy="2387600"/>
          </a:xfrm>
        </p:spPr>
        <p:txBody>
          <a:bodyPr anchor="b"/>
          <a:lstStyle>
            <a:lvl1pPr algn="ctr">
              <a:defRPr sz="6000">
                <a:solidFill>
                  <a:schemeClr val="tx1"/>
                </a:solidFill>
              </a:defRPr>
            </a:lvl1pPr>
          </a:lstStyle>
          <a:p>
            <a:r>
              <a:rPr lang="en-US"/>
              <a:t>Click to edit Master title style</a:t>
            </a:r>
          </a:p>
        </p:txBody>
      </p:sp>
    </p:spTree>
    <p:extLst>
      <p:ext uri="{BB962C8B-B14F-4D97-AF65-F5344CB8AC3E}">
        <p14:creationId xmlns:p14="http://schemas.microsoft.com/office/powerpoint/2010/main" val="25994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75257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Tree>
    <p:extLst>
      <p:ext uri="{BB962C8B-B14F-4D97-AF65-F5344CB8AC3E}">
        <p14:creationId xmlns:p14="http://schemas.microsoft.com/office/powerpoint/2010/main" val="32927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42773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t>8/17/2016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t>‹#›</a:t>
            </a:fld>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122333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22DBBA-1787-4CE6-B7BF-1BA9AA2D12C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1709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122DBBA-1787-4CE6-B7BF-1BA9AA2D12C8}" type="datetimeFigureOut">
              <a:rPr lang="en-US" smtClean="0"/>
              <a:t>8/17/2016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B8604-3E91-4806-A5CC-428F0C480F73}" type="slidenum">
              <a:rPr lang="en-US" smtClean="0"/>
              <a:t>‹#›</a:t>
            </a:fld>
            <a:endParaRPr lang="en-US"/>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831850" y="274638"/>
            <a:ext cx="10515600" cy="1143000"/>
          </a:xfrm>
        </p:spPr>
        <p:txBody>
          <a:bodyPr/>
          <a:lstStyle/>
          <a:p>
            <a:r>
              <a:rPr lang="en-US"/>
              <a:t>Click to edit Master title style</a:t>
            </a:r>
          </a:p>
        </p:txBody>
      </p:sp>
    </p:spTree>
    <p:extLst>
      <p:ext uri="{BB962C8B-B14F-4D97-AF65-F5344CB8AC3E}">
        <p14:creationId xmlns:p14="http://schemas.microsoft.com/office/powerpoint/2010/main" val="1970202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122DBBA-1787-4CE6-B7BF-1BA9AA2D12C8}" type="datetimeFigureOut">
              <a:rPr lang="en-US" smtClean="0"/>
              <a:t>8/17/2016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B8604-3E91-4806-A5CC-428F0C480F73}"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0559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2DBBA-1787-4CE6-B7BF-1BA9AA2D12C8}" type="datetimeFigureOut">
              <a:rPr lang="en-US" smtClean="0"/>
              <a:t>8/17/2016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B8604-3E91-4806-A5CC-428F0C480F73}" type="slidenum">
              <a:rPr lang="en-US" smtClean="0"/>
              <a:t>‹#›</a:t>
            </a:fld>
            <a:endParaRPr lang="en-US"/>
          </a:p>
        </p:txBody>
      </p:sp>
    </p:spTree>
    <p:extLst>
      <p:ext uri="{BB962C8B-B14F-4D97-AF65-F5344CB8AC3E}">
        <p14:creationId xmlns:p14="http://schemas.microsoft.com/office/powerpoint/2010/main" val="2820598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22DBBA-1787-4CE6-B7BF-1BA9AA2D12C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11132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22DBBA-1787-4CE6-B7BF-1BA9AA2D12C8}" type="datetimeFigureOut">
              <a:rPr lang="en-US" smtClean="0"/>
              <a:t>8/17/2016</a:t>
            </a:fld>
            <a:endParaRPr lang="en-US"/>
          </a:p>
        </p:txBody>
      </p:sp>
      <p:sp>
        <p:nvSpPr>
          <p:cNvPr id="6" name="Footer Placeholder 5"/>
          <p:cNvSpPr>
            <a:spLocks noGrp="1"/>
          </p:cNvSpPr>
          <p:nvPr>
            <p:ph type="ftr" sz="quarter" idx="11"/>
          </p:nvPr>
        </p:nvSpPr>
        <p:spPr/>
        <p:txBody>
          <a:bodyPr/>
          <a:lstStyle/>
          <a:p>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p:cNvSpPr>
            <a:spLocks noGrp="1"/>
          </p:cNvSpPr>
          <p:nvPr>
            <p:ph type="sldNum" sz="quarter" idx="12"/>
          </p:nvPr>
        </p:nvSpPr>
        <p:spPr/>
        <p:txBody>
          <a:bodyPr/>
          <a:lstStyle/>
          <a:p>
            <a:fld id="{92FB8604-3E91-4806-A5CC-428F0C480F73}" type="slidenum">
              <a:rPr lang="en-US" smtClean="0"/>
              <a:t>‹#›</a:t>
            </a:fld>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49434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2DBBA-1787-4CE6-B7BF-1BA9AA2D12C8}" type="datetimeFigureOut">
              <a:rPr lang="en-US" smtClean="0"/>
              <a:t>8/17/2016</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B8604-3E91-4806-A5CC-428F0C480F73}" type="slidenum">
              <a:rPr lang="en-US" smtClean="0"/>
              <a:t>‹#›</a:t>
            </a:fld>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95562301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903220"/>
            <a:ext cx="7322820" cy="1943100"/>
          </a:xfrm>
        </p:spPr>
        <p:txBody>
          <a:bodyPr>
            <a:normAutofit/>
          </a:bodyPr>
          <a:lstStyle/>
          <a:p>
            <a:r>
              <a:rPr lang="en-US" sz="3200" dirty="0"/>
              <a:t>June Arthur</a:t>
            </a:r>
          </a:p>
        </p:txBody>
      </p:sp>
      <p:sp>
        <p:nvSpPr>
          <p:cNvPr id="2" name="Title 1"/>
          <p:cNvSpPr>
            <a:spLocks noGrp="1"/>
          </p:cNvSpPr>
          <p:nvPr>
            <p:ph type="ctrTitle"/>
          </p:nvPr>
        </p:nvSpPr>
        <p:spPr>
          <a:xfrm>
            <a:off x="1028700" y="1041400"/>
            <a:ext cx="7818120" cy="1587500"/>
          </a:xfrm>
        </p:spPr>
        <p:txBody>
          <a:bodyPr/>
          <a:lstStyle/>
          <a:p>
            <a:r>
              <a:rPr lang="en-US" dirty="0"/>
              <a:t>Cultural Reflection</a:t>
            </a:r>
          </a:p>
        </p:txBody>
      </p:sp>
    </p:spTree>
    <p:extLst>
      <p:ext uri="{BB962C8B-B14F-4D97-AF65-F5344CB8AC3E}">
        <p14:creationId xmlns:p14="http://schemas.microsoft.com/office/powerpoint/2010/main" val="204252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830262" y="4235451"/>
            <a:ext cx="5157787" cy="927100"/>
          </a:xfrm>
        </p:spPr>
        <p:txBody>
          <a:bodyPr/>
          <a:lstStyle/>
          <a:p>
            <a:r>
              <a:rPr lang="en-US" dirty="0"/>
              <a:t>37*54 Knowledgeable of Diversity </a:t>
            </a:r>
          </a:p>
        </p:txBody>
      </p:sp>
      <p:sp>
        <p:nvSpPr>
          <p:cNvPr id="3" name="Text Placeholder 2"/>
          <p:cNvSpPr>
            <a:spLocks noGrp="1"/>
          </p:cNvSpPr>
          <p:nvPr>
            <p:ph type="body" sz="quarter" idx="3"/>
          </p:nvPr>
        </p:nvSpPr>
        <p:spPr>
          <a:xfrm>
            <a:off x="830263" y="3222625"/>
            <a:ext cx="5157787" cy="641350"/>
          </a:xfrm>
        </p:spPr>
        <p:txBody>
          <a:bodyPr/>
          <a:lstStyle/>
          <a:p>
            <a:r>
              <a:rPr lang="en-US" dirty="0"/>
              <a:t>Week 8</a:t>
            </a:r>
          </a:p>
        </p:txBody>
      </p:sp>
      <p:sp>
        <p:nvSpPr>
          <p:cNvPr id="4" name="Content Placeholder 3"/>
          <p:cNvSpPr>
            <a:spLocks noGrp="1"/>
          </p:cNvSpPr>
          <p:nvPr>
            <p:ph sz="half" idx="2"/>
          </p:nvPr>
        </p:nvSpPr>
        <p:spPr>
          <a:xfrm>
            <a:off x="831850" y="2209800"/>
            <a:ext cx="5156200" cy="933450"/>
          </a:xfrm>
        </p:spPr>
        <p:txBody>
          <a:bodyPr/>
          <a:lstStyle/>
          <a:p>
            <a:r>
              <a:rPr lang="en-US" dirty="0"/>
              <a:t>19-36 Minimal Cultural awareness</a:t>
            </a:r>
          </a:p>
        </p:txBody>
      </p:sp>
      <p:sp>
        <p:nvSpPr>
          <p:cNvPr id="5" name="Text Placeholder 4"/>
          <p:cNvSpPr>
            <a:spLocks noGrp="1"/>
          </p:cNvSpPr>
          <p:nvPr>
            <p:ph type="body" idx="1"/>
          </p:nvPr>
        </p:nvSpPr>
        <p:spPr/>
        <p:txBody>
          <a:bodyPr/>
          <a:lstStyle/>
          <a:p>
            <a:r>
              <a:rPr lang="en-US" dirty="0"/>
              <a:t>Week 1</a:t>
            </a:r>
          </a:p>
        </p:txBody>
      </p:sp>
      <p:sp>
        <p:nvSpPr>
          <p:cNvPr id="6" name="Title 5"/>
          <p:cNvSpPr>
            <a:spLocks noGrp="1"/>
          </p:cNvSpPr>
          <p:nvPr>
            <p:ph type="title"/>
          </p:nvPr>
        </p:nvSpPr>
        <p:spPr/>
        <p:txBody>
          <a:bodyPr/>
          <a:lstStyle/>
          <a:p>
            <a:r>
              <a:rPr lang="en-US" dirty="0"/>
              <a:t>Cultural Competency Changes</a:t>
            </a:r>
          </a:p>
        </p:txBody>
      </p:sp>
    </p:spTree>
    <p:extLst>
      <p:ext uri="{BB962C8B-B14F-4D97-AF65-F5344CB8AC3E}">
        <p14:creationId xmlns:p14="http://schemas.microsoft.com/office/powerpoint/2010/main" val="107683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31850" y="1600200"/>
            <a:ext cx="10515600" cy="4594859"/>
          </a:xfrm>
        </p:spPr>
        <p:txBody>
          <a:bodyPr>
            <a:normAutofit/>
          </a:bodyPr>
          <a:lstStyle/>
          <a:p>
            <a:r>
              <a:rPr lang="en-US" sz="3600" dirty="0"/>
              <a:t>         Cultural Diversity covers: </a:t>
            </a:r>
          </a:p>
          <a:p>
            <a:r>
              <a:rPr lang="en-US" dirty="0"/>
              <a:t>Human characteristic, conditions and circumstances</a:t>
            </a:r>
          </a:p>
          <a:p>
            <a:pPr marL="342900" indent="-342900">
              <a:buFontTx/>
              <a:buChar char="-"/>
            </a:pPr>
            <a:r>
              <a:rPr lang="en-US" dirty="0"/>
              <a:t>Race</a:t>
            </a:r>
          </a:p>
          <a:p>
            <a:pPr marL="342900" indent="-342900">
              <a:buFontTx/>
              <a:buChar char="-"/>
            </a:pPr>
            <a:r>
              <a:rPr lang="en-US" dirty="0"/>
              <a:t>Ethnicity</a:t>
            </a:r>
          </a:p>
          <a:p>
            <a:pPr marL="342900" indent="-342900">
              <a:buFontTx/>
              <a:buChar char="-"/>
            </a:pPr>
            <a:r>
              <a:rPr lang="en-US" dirty="0"/>
              <a:t>Gender</a:t>
            </a:r>
          </a:p>
          <a:p>
            <a:pPr marL="342900" indent="-342900">
              <a:buFontTx/>
              <a:buChar char="-"/>
            </a:pPr>
            <a:r>
              <a:rPr lang="en-US" dirty="0"/>
              <a:t>Sexual Orientation</a:t>
            </a:r>
          </a:p>
          <a:p>
            <a:pPr marL="342900" indent="-342900">
              <a:buFontTx/>
              <a:buChar char="-"/>
            </a:pPr>
            <a:r>
              <a:rPr lang="en-US" dirty="0"/>
              <a:t>Religion/Spirituality</a:t>
            </a:r>
          </a:p>
          <a:p>
            <a:pPr marL="342900" indent="-342900">
              <a:buFontTx/>
              <a:buChar char="-"/>
            </a:pPr>
            <a:r>
              <a:rPr lang="en-US" dirty="0"/>
              <a:t>Political/Belief</a:t>
            </a:r>
          </a:p>
          <a:p>
            <a:r>
              <a:rPr lang="en-US" dirty="0"/>
              <a:t>Customs, traditions and Rituals</a:t>
            </a:r>
          </a:p>
        </p:txBody>
      </p:sp>
      <p:sp>
        <p:nvSpPr>
          <p:cNvPr id="3" name="Title 2"/>
          <p:cNvSpPr>
            <a:spLocks noGrp="1"/>
          </p:cNvSpPr>
          <p:nvPr>
            <p:ph type="title"/>
          </p:nvPr>
        </p:nvSpPr>
        <p:spPr>
          <a:xfrm>
            <a:off x="831850" y="731520"/>
            <a:ext cx="9089390" cy="388620"/>
          </a:xfrm>
        </p:spPr>
        <p:txBody>
          <a:bodyPr>
            <a:noAutofit/>
          </a:bodyPr>
          <a:lstStyle/>
          <a:p>
            <a:r>
              <a:rPr lang="en-US" dirty="0"/>
              <a:t>       </a:t>
            </a:r>
          </a:p>
        </p:txBody>
      </p:sp>
    </p:spTree>
    <p:extLst>
      <p:ext uri="{BB962C8B-B14F-4D97-AF65-F5344CB8AC3E}">
        <p14:creationId xmlns:p14="http://schemas.microsoft.com/office/powerpoint/2010/main" val="2791437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lstStyle/>
          <a:p>
            <a:pPr lvl="0"/>
            <a:r>
              <a:rPr lang="en-US" sz="3600" dirty="0"/>
              <a:t>The transgender roundtable in Unit 3</a:t>
            </a:r>
          </a:p>
          <a:p>
            <a:pPr lvl="1"/>
            <a:r>
              <a:rPr lang="en-US" sz="3600" dirty="0"/>
              <a:t>The civil rights paper in unit 4</a:t>
            </a:r>
          </a:p>
          <a:p>
            <a:pPr lvl="2"/>
            <a:r>
              <a:rPr lang="en-US" sz="3200" dirty="0"/>
              <a:t>The Religious Discrimination presentation in Unit 5</a:t>
            </a:r>
          </a:p>
          <a:p>
            <a:pPr lvl="3"/>
            <a:r>
              <a:rPr lang="en-US" sz="3200" dirty="0"/>
              <a:t>The Disability Walkthrough in Unit 6</a:t>
            </a:r>
          </a:p>
          <a:p>
            <a:pPr marL="1371600" lvl="3" indent="0">
              <a:buNone/>
            </a:pPr>
            <a:endParaRPr lang="en-US" sz="3200" dirty="0"/>
          </a:p>
          <a:p>
            <a:pPr marL="1371600" lvl="3" indent="0">
              <a:buNone/>
            </a:pPr>
            <a:r>
              <a:rPr lang="en-US" sz="3200" dirty="0"/>
              <a:t>I feel I got the most from these assignments and really enjoyed learning what I did.</a:t>
            </a:r>
          </a:p>
          <a:p>
            <a:pPr marL="1828800" lvl="4" indent="0">
              <a:buNone/>
            </a:pPr>
            <a:endParaRPr lang="en-US" dirty="0"/>
          </a:p>
        </p:txBody>
      </p:sp>
      <p:sp>
        <p:nvSpPr>
          <p:cNvPr id="13" name="Title 12"/>
          <p:cNvSpPr>
            <a:spLocks noGrp="1"/>
          </p:cNvSpPr>
          <p:nvPr>
            <p:ph type="title"/>
          </p:nvPr>
        </p:nvSpPr>
        <p:spPr/>
        <p:txBody>
          <a:bodyPr>
            <a:normAutofit fontScale="90000"/>
          </a:bodyPr>
          <a:lstStyle/>
          <a:p>
            <a:r>
              <a:rPr lang="en-US" dirty="0"/>
              <a:t>Things we covered that helped improve my Cultural Competency </a:t>
            </a:r>
          </a:p>
        </p:txBody>
      </p:sp>
    </p:spTree>
    <p:extLst>
      <p:ext uri="{BB962C8B-B14F-4D97-AF65-F5344CB8AC3E}">
        <p14:creationId xmlns:p14="http://schemas.microsoft.com/office/powerpoint/2010/main" val="303422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Managing Cultural Diversity Inside Prisons"/>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l="4720" t="3720" r="3817" b="1275"/>
          <a:stretch/>
        </p:blipFill>
        <p:spPr>
          <a:xfrm>
            <a:off x="5166361" y="1371600"/>
            <a:ext cx="6583936" cy="4434840"/>
          </a:xfrm>
        </p:spPr>
      </p:pic>
      <p:sp>
        <p:nvSpPr>
          <p:cNvPr id="3" name="Text Placeholder 2"/>
          <p:cNvSpPr>
            <a:spLocks noGrp="1"/>
          </p:cNvSpPr>
          <p:nvPr>
            <p:ph type="body" sz="half" idx="2"/>
          </p:nvPr>
        </p:nvSpPr>
        <p:spPr>
          <a:xfrm>
            <a:off x="839788" y="1097280"/>
            <a:ext cx="3932237" cy="5417820"/>
          </a:xfrm>
        </p:spPr>
        <p:txBody>
          <a:bodyPr>
            <a:noAutofit/>
          </a:bodyPr>
          <a:lstStyle/>
          <a:p>
            <a:r>
              <a:rPr lang="en-US" sz="2400" dirty="0"/>
              <a:t>My Multicultural competence may have increased a bit.  I was sensitive and aware of other’s culture but did not have the  knowledge of what each one may do or believe.  This course has just reinforced the importance to understand and respect others and how important Cultural Diversity is to a professional career.</a:t>
            </a:r>
          </a:p>
        </p:txBody>
      </p:sp>
      <p:sp>
        <p:nvSpPr>
          <p:cNvPr id="4" name="Title 3"/>
          <p:cNvSpPr>
            <a:spLocks noGrp="1"/>
          </p:cNvSpPr>
          <p:nvPr>
            <p:ph type="title"/>
          </p:nvPr>
        </p:nvSpPr>
        <p:spPr>
          <a:xfrm>
            <a:off x="839788" y="388620"/>
            <a:ext cx="10224452" cy="708660"/>
          </a:xfrm>
        </p:spPr>
        <p:txBody>
          <a:bodyPr>
            <a:normAutofit/>
          </a:bodyPr>
          <a:lstStyle/>
          <a:p>
            <a:r>
              <a:rPr lang="en-US" sz="3600" dirty="0"/>
              <a:t>Cultural Knowledge, Awareness &amp; Sensitivity </a:t>
            </a:r>
          </a:p>
        </p:txBody>
      </p:sp>
    </p:spTree>
    <p:extLst>
      <p:ext uri="{BB962C8B-B14F-4D97-AF65-F5344CB8AC3E}">
        <p14:creationId xmlns:p14="http://schemas.microsoft.com/office/powerpoint/2010/main" val="855363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p:txBody>
          <a:bodyPr/>
          <a:lstStyle/>
          <a:p>
            <a:r>
              <a:rPr lang="en-US" dirty="0"/>
              <a:t>Be a Positive Role Model</a:t>
            </a:r>
          </a:p>
          <a:p>
            <a:r>
              <a:rPr lang="en-US" dirty="0"/>
              <a:t>Provide a Safe Space</a:t>
            </a:r>
          </a:p>
          <a:p>
            <a:r>
              <a:rPr lang="en-US" dirty="0"/>
              <a:t>Familiarize with any minority circumstance</a:t>
            </a:r>
          </a:p>
          <a:p>
            <a:r>
              <a:rPr lang="en-US" dirty="0"/>
              <a:t>Create an atmosphere of acceptance and celebration </a:t>
            </a:r>
          </a:p>
        </p:txBody>
      </p:sp>
      <p:sp>
        <p:nvSpPr>
          <p:cNvPr id="2" name="Title 1"/>
          <p:cNvSpPr>
            <a:spLocks noGrp="1"/>
          </p:cNvSpPr>
          <p:nvPr>
            <p:ph type="title"/>
          </p:nvPr>
        </p:nvSpPr>
        <p:spPr/>
        <p:txBody>
          <a:bodyPr>
            <a:normAutofit/>
          </a:bodyPr>
          <a:lstStyle/>
          <a:p>
            <a:r>
              <a:rPr lang="en-US" dirty="0"/>
              <a:t>Cultural Diversity Takeaways</a:t>
            </a:r>
          </a:p>
        </p:txBody>
      </p:sp>
      <p:pic>
        <p:nvPicPr>
          <p:cNvPr id="4" name="Content Placeholder 3" descr="Diversity in the Workplace to Help Fight the Battle Against ..."/>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6915" y="1350691"/>
            <a:ext cx="4627073" cy="3584054"/>
          </a:xfrm>
        </p:spPr>
      </p:pic>
    </p:spTree>
    <p:extLst>
      <p:ext uri="{BB962C8B-B14F-4D97-AF65-F5344CB8AC3E}">
        <p14:creationId xmlns:p14="http://schemas.microsoft.com/office/powerpoint/2010/main" val="538348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Island design templat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sland design template" id="{5EAFA74D-B2BE-4F03-B7C5-F6CDD88F48ED}" vid="{61CAF660-B0A6-40C5-8246-BD03FA61C7CF}"/>
    </a:ext>
  </a:extLst>
</a:theme>
</file>

<file path=ppt/theme/theme2.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957CA36-13AE-4B4A-9E0A-E5DBD709B1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Island design slides</Template>
  <TotalTime>0</TotalTime>
  <Words>180</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Island design template</vt:lpstr>
      <vt:lpstr>Cultural Reflection</vt:lpstr>
      <vt:lpstr>Cultural Competency Changes</vt:lpstr>
      <vt:lpstr>       </vt:lpstr>
      <vt:lpstr>Things we covered that helped improve my Cultural Competency </vt:lpstr>
      <vt:lpstr>Cultural Knowledge, Awareness &amp; Sensitivity </vt:lpstr>
      <vt:lpstr>Cultural Diversity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2016-08-18T01:30:09Z</dcterms:created>
  <dcterms:modified xsi:type="dcterms:W3CDTF">2016-08-20T22:03:00Z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TC034605269991</vt:lpwstr>
  </property>
</Properties>
</file>